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CEC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-1334" y="-82"/>
      </p:cViewPr>
      <p:guideLst>
        <p:guide orient="horz" pos="3367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797B9-538C-40DB-9832-A4A7B4E58523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413FC-2FF5-4287-9311-55BCEAF5F7B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137495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075607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882650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291274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239506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876136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744649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20287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853408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362768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26595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002746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F44E-A967-45AF-988C-6D295EDBDD52}" type="datetimeFigureOut">
              <a:rPr lang="de-DE" smtClean="0"/>
              <a:pPr/>
              <a:t>04.01.2021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254696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lipse 24">
            <a:extLst>
              <a:ext uri="{FF2B5EF4-FFF2-40B4-BE49-F238E27FC236}">
                <a16:creationId xmlns:a16="http://schemas.microsoft.com/office/drawing/2014/main" xmlns="" id="{5BF6EB49-D85A-4BC4-9BFB-8FA4B30100D8}"/>
              </a:ext>
            </a:extLst>
          </p:cNvPr>
          <p:cNvSpPr/>
          <p:nvPr/>
        </p:nvSpPr>
        <p:spPr>
          <a:xfrm>
            <a:off x="13563600" y="9247982"/>
            <a:ext cx="1187450" cy="118745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26" name="Rechteck 25"/>
          <p:cNvSpPr/>
          <p:nvPr/>
        </p:nvSpPr>
        <p:spPr>
          <a:xfrm>
            <a:off x="12144375" y="5372101"/>
            <a:ext cx="871538" cy="3686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5572126" y="7400925"/>
            <a:ext cx="6557962" cy="1657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1671638" y="2986088"/>
            <a:ext cx="3914775" cy="6072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 rot="16200000">
            <a:off x="11958638" y="9201149"/>
            <a:ext cx="1371600" cy="12287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Start</a:t>
            </a:r>
            <a:endParaRPr lang="de-DE" dirty="0"/>
          </a:p>
        </p:txBody>
      </p:sp>
      <p:sp>
        <p:nvSpPr>
          <p:cNvPr id="30" name="Rechteck 29"/>
          <p:cNvSpPr/>
          <p:nvPr/>
        </p:nvSpPr>
        <p:spPr>
          <a:xfrm>
            <a:off x="185738" y="7324724"/>
            <a:ext cx="1371600" cy="12287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Station 1</a:t>
            </a:r>
            <a:endParaRPr lang="de-DE" dirty="0"/>
          </a:p>
        </p:txBody>
      </p:sp>
      <p:sp>
        <p:nvSpPr>
          <p:cNvPr id="31" name="Rechteck 30"/>
          <p:cNvSpPr/>
          <p:nvPr/>
        </p:nvSpPr>
        <p:spPr>
          <a:xfrm>
            <a:off x="6958013" y="285750"/>
            <a:ext cx="7632000" cy="136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/>
          <p:cNvSpPr/>
          <p:nvPr/>
        </p:nvSpPr>
        <p:spPr>
          <a:xfrm>
            <a:off x="400049" y="257175"/>
            <a:ext cx="5328000" cy="136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 rot="16200000">
            <a:off x="13425488" y="5881687"/>
            <a:ext cx="1371600" cy="12287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Station 2</a:t>
            </a:r>
            <a:endParaRPr lang="de-DE" dirty="0"/>
          </a:p>
        </p:txBody>
      </p:sp>
      <p:cxnSp>
        <p:nvCxnSpPr>
          <p:cNvPr id="11" name="Gerader Verbinder 11">
            <a:extLst>
              <a:ext uri="{FF2B5EF4-FFF2-40B4-BE49-F238E27FC236}">
                <a16:creationId xmlns="" xmlns:a16="http://schemas.microsoft.com/office/drawing/2014/main" id="{5D948E00-F108-482E-B0C7-92B6E57C9308}"/>
              </a:ext>
            </a:extLst>
          </p:cNvPr>
          <p:cNvCxnSpPr/>
          <p:nvPr/>
        </p:nvCxnSpPr>
        <p:spPr>
          <a:xfrm>
            <a:off x="8900843" y="4568893"/>
            <a:ext cx="5167582" cy="26919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2" name="Gerader Verbinder 16">
            <a:extLst>
              <a:ext uri="{FF2B5EF4-FFF2-40B4-BE49-F238E27FC236}">
                <a16:creationId xmlns="" xmlns:a16="http://schemas.microsoft.com/office/drawing/2014/main" id="{8774499A-A50F-4B19-A5A2-47F2D04A907E}"/>
              </a:ext>
            </a:extLst>
          </p:cNvPr>
          <p:cNvCxnSpPr>
            <a:cxnSpLocks/>
          </p:cNvCxnSpPr>
          <p:nvPr/>
        </p:nvCxnSpPr>
        <p:spPr>
          <a:xfrm>
            <a:off x="6313536" y="1170130"/>
            <a:ext cx="0" cy="2252594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3" name="Gerader Verbinder 15">
            <a:extLst>
              <a:ext uri="{FF2B5EF4-FFF2-40B4-BE49-F238E27FC236}">
                <a16:creationId xmlns="" xmlns:a16="http://schemas.microsoft.com/office/drawing/2014/main" id="{C38EA73E-B662-41FC-8955-CAB2E869AF6A}"/>
              </a:ext>
            </a:extLst>
          </p:cNvPr>
          <p:cNvCxnSpPr/>
          <p:nvPr/>
        </p:nvCxnSpPr>
        <p:spPr>
          <a:xfrm>
            <a:off x="5100368" y="2282893"/>
            <a:ext cx="2597785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14" name="Gruppieren 13">
            <a:extLst>
              <a:ext uri="{FF2B5EF4-FFF2-40B4-BE49-F238E27FC236}">
                <a16:creationId xmlns="" xmlns:a16="http://schemas.microsoft.com/office/drawing/2014/main" id="{BE88869B-C0BE-4A41-B257-C71597887ED8}"/>
              </a:ext>
            </a:extLst>
          </p:cNvPr>
          <p:cNvGrpSpPr/>
          <p:nvPr/>
        </p:nvGrpSpPr>
        <p:grpSpPr>
          <a:xfrm>
            <a:off x="7616100" y="6551506"/>
            <a:ext cx="3971064" cy="360045"/>
            <a:chOff x="1575132" y="757657"/>
            <a:chExt cx="914400" cy="360045"/>
          </a:xfrm>
        </p:grpSpPr>
        <p:sp>
          <p:nvSpPr>
            <p:cNvPr id="15" name="AutoShape 3">
              <a:extLst>
                <a:ext uri="{FF2B5EF4-FFF2-40B4-BE49-F238E27FC236}">
                  <a16:creationId xmlns="" xmlns:a16="http://schemas.microsoft.com/office/drawing/2014/main" id="{84556115-9CE5-4543-8303-4B831FF30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6" name="Line 190">
              <a:extLst>
                <a:ext uri="{FF2B5EF4-FFF2-40B4-BE49-F238E27FC236}">
                  <a16:creationId xmlns="" xmlns:a16="http://schemas.microsoft.com/office/drawing/2014/main" id="{92F052DC-83AA-46E7-84BC-22AA9F8E25D8}"/>
                </a:ext>
              </a:extLst>
            </p:cNvPr>
            <p:cNvCxnSpPr>
              <a:cxnSpLocks noChangeShapeType="1"/>
              <a:endCxn id="15" idx="3"/>
            </p:cNvCxnSpPr>
            <p:nvPr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="" xmlns:p14="http://schemas.microsoft.com/office/powerpoint/2010/main" val="189170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</Words>
  <Application>Microsoft Office PowerPoint</Application>
  <PresentationFormat>Benutzerdefiniert</PresentationFormat>
  <Paragraphs>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Fehrmann, Raphael</dc:creator>
  <cp:lastModifiedBy>selinaheilmann@gmx.net</cp:lastModifiedBy>
  <cp:revision>9</cp:revision>
  <dcterms:created xsi:type="dcterms:W3CDTF">2020-12-10T10:49:50Z</dcterms:created>
  <dcterms:modified xsi:type="dcterms:W3CDTF">2021-01-04T15:50:15Z</dcterms:modified>
</cp:coreProperties>
</file>